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16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2013/6/18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417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201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840"/>
            <a:ext cx="9144000" cy="714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6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8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8930" y="0"/>
            <a:ext cx="10281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15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013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091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0"/>
            <a:ext cx="9141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421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7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840"/>
            <a:ext cx="9144000" cy="714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25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55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8930" y="0"/>
            <a:ext cx="10281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905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0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520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0"/>
            <a:ext cx="9141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1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451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FFCC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全屏显示(4:3)</PresentationFormat>
  <Paragraphs>0</Paragraphs>
  <Slides>16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Ye</dc:creator>
  <cp:lastModifiedBy>Ye</cp:lastModifiedBy>
  <cp:revision>1</cp:revision>
  <dcterms:created xsi:type="dcterms:W3CDTF">2013-06-18T16:17:02Z</dcterms:created>
  <dcterms:modified xsi:type="dcterms:W3CDTF">2013-06-18T16:22:24Z</dcterms:modified>
</cp:coreProperties>
</file>

<file path=docProps/thumbnail.jpeg>
</file>